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84" r:id="rId4"/>
    <p:sldId id="285" r:id="rId5"/>
    <p:sldId id="29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65" r:id="rId16"/>
    <p:sldId id="28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54" autoAdjust="0"/>
    <p:restoredTop sz="94605" autoAdjust="0"/>
  </p:normalViewPr>
  <p:slideViewPr>
    <p:cSldViewPr>
      <p:cViewPr varScale="1">
        <p:scale>
          <a:sx n="72" d="100"/>
          <a:sy n="72" d="100"/>
        </p:scale>
        <p:origin x="-90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8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 smtClean="0"/>
              <a:t>Introduction to Design Patterns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Behavioral Patterns (cont.)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Memento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Capture and restores an object’s internal state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Observer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 way of notifying change to a number of classes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State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Alter an object’s behavior when its state changes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Strategy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Encapsulates an algorithm inside a class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Template Method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Defer the exact steps of an algorithm to a subclass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58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Behavioral Patterns (cont.)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Visitor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Defines a new operation to a class without change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07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Benefits of Design Patterns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Design patterns enable large-scale reuse of software architectures and also help document systems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Patterns help improve developer communication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Pattern names form a common vocabulary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Patterns help ease the transition to Object Oriented technology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5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Drawbacks of Design Patterns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Patterns do not lead to direct code reuse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Patterns are deceptively simple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Teams may suffer from pattern  overload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Patterns are validated by experience and discussion rather than by automated testing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Integrating patterns is a human-intensive activity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99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Suggestions for Effective Use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Obtain an overview of the pattern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Obtain an understanding of the classes and objects and relationships between them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Choose application-specific names for the components of the patterns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Define the classes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Choose application-specific names for the operations defined in the pattern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Implement the necessary operations and relationships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7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Pattern??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 pattern is based on the principles of object-oriented programming: abstraction, inheritance, polymorphism and association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 pattern is a </a:t>
            </a:r>
            <a:r>
              <a:rPr lang="en-US" i="1" dirty="0" smtClean="0">
                <a:solidFill>
                  <a:schemeClr val="tx1"/>
                </a:solidFill>
              </a:rPr>
              <a:t>recurring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accent1"/>
                </a:solidFill>
              </a:rPr>
              <a:t>solution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to a standard </a:t>
            </a:r>
            <a:r>
              <a:rPr lang="en-US" dirty="0" smtClean="0">
                <a:solidFill>
                  <a:schemeClr val="accent1"/>
                </a:solidFill>
              </a:rPr>
              <a:t>problem</a:t>
            </a:r>
            <a:r>
              <a:rPr lang="en-US" dirty="0" smtClean="0">
                <a:solidFill>
                  <a:schemeClr val="tx1"/>
                </a:solidFill>
              </a:rPr>
              <a:t>, in a </a:t>
            </a:r>
            <a:r>
              <a:rPr lang="en-US" i="1" dirty="0" smtClean="0">
                <a:solidFill>
                  <a:schemeClr val="tx1"/>
                </a:solidFill>
              </a:rPr>
              <a:t>context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 pattern is independent of the application domain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 pattern is a three-part rule, which expresses a relation between a certain context, a problem, and a solution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56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Design Pattern Advantages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Using patterns offers a few key advantages: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Promote reuse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Facilitate a proven solution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Provide a common vocabulary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“Design patterns help a designer get a design right faster”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56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Types of Patterns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Creational patterns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Focus on the best way to create instances of objects to promote flexibility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Structural patterns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Focus on the composition of classes and objects into larger structures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Behavioral patterns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Focus on the interaction between classes or objects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Distribute responsibility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69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Relationships between Patterns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Some patterns are used together, for example the composite pattern is sometimes used with the iterator or visitor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Some patterns are also defined as alternatives for others, e.g. the prototype pattern can be used as an alternative to the abstract factory pattern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Some patterns, e.g. the composite and decorator pattern, result in similar designs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39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Creational Design Patterns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Abstract Factory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Factory for building related objects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Builder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Separates an object construction from its representation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Factory Method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Creates an instance of several derived classes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Prototype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Factory for cloning new instances from a prototype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Singleton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 class of which a single object can exist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72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Structural Patterns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Adapter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Match interfaces of different classes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Bridge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Separates an object’s interface from its implementation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Composite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 tree structure of simple and composite objects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Decorator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Add responsibilities of objects dynamically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Facade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 single class that represents the entire subsystem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0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Structural Patterns (cont.)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Flyweight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 fine-grained objects shared efficiently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Proxy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An object representing another object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02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Behavioral Patterns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Chain of Responsibility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Passes a request between a chain of objects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Command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Encapsulates a command request as an object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Iterator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Elements of a collection are accessed sequentially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Interpreter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Language elements are included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Mediator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Defines simplified communication between classes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25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480</TotalTime>
  <Words>561</Words>
  <Application>Microsoft Office PowerPoint</Application>
  <PresentationFormat>On-screen Show (4:3)</PresentationFormat>
  <Paragraphs>111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Newsprint</vt:lpstr>
      <vt:lpstr>Introduction to Design Patterns</vt:lpstr>
      <vt:lpstr>Pattern??</vt:lpstr>
      <vt:lpstr>Design Pattern Advantages</vt:lpstr>
      <vt:lpstr>Types of Patterns</vt:lpstr>
      <vt:lpstr>Relationships between Patterns</vt:lpstr>
      <vt:lpstr>Creational Design Patterns</vt:lpstr>
      <vt:lpstr>Structural Patterns</vt:lpstr>
      <vt:lpstr>Structural Patterns (cont.)</vt:lpstr>
      <vt:lpstr>Behavioral Patterns</vt:lpstr>
      <vt:lpstr>Behavioral Patterns (cont.)</vt:lpstr>
      <vt:lpstr>Behavioral Patterns (cont.)</vt:lpstr>
      <vt:lpstr>Benefits of Design Patterns</vt:lpstr>
      <vt:lpstr>Drawbacks of Design Patterns</vt:lpstr>
      <vt:lpstr>Suggestions for Effective Use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56</cp:revision>
  <dcterms:created xsi:type="dcterms:W3CDTF">2014-08-25T00:37:45Z</dcterms:created>
  <dcterms:modified xsi:type="dcterms:W3CDTF">2015-01-22T17:08:28Z</dcterms:modified>
</cp:coreProperties>
</file>